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  <p:sldId id="261" r:id="rId7"/>
  </p:sldIdLst>
  <p:sldSz cx="12192000" cy="6858000"/>
  <p:notesSz cx="6858000" cy="9144000"/>
  <p:defaultTextStyle>
    <a:defPPr>
      <a:defRPr lang="en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94"/>
  </p:normalViewPr>
  <p:slideViewPr>
    <p:cSldViewPr snapToGrid="0">
      <p:cViewPr varScale="1">
        <p:scale>
          <a:sx n="93" d="100"/>
          <a:sy n="93" d="100"/>
        </p:scale>
        <p:origin x="216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246A1-11D7-5516-F252-0FF4FBE030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38D15A-279B-2339-A94E-8A16B8CA0C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A4A45-B97D-D8F6-7548-83314039C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4117-3013-FB44-9160-A16A325639AD}" type="datetimeFigureOut">
              <a:rPr lang="en-TW" smtClean="0"/>
              <a:t>2025/3/26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D13C06-524D-9C35-D1FB-8CD745C97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8C2F03-EC62-0D21-785D-0D39460D3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AB0C6-9BCE-AB43-A380-5643EBE3467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647963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FA859-834B-5E23-ED63-AA24BFEF4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1AE0CD-E698-5D97-998E-1FD80FC270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B94A9-69D8-C9EE-8398-44F92965E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4117-3013-FB44-9160-A16A325639AD}" type="datetimeFigureOut">
              <a:rPr lang="en-TW" smtClean="0"/>
              <a:t>2025/3/26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B3F1B-4A71-492E-967C-4B1957BC7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A6E126-69D5-5AC2-30B6-EF114E0DF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AB0C6-9BCE-AB43-A380-5643EBE3467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229744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048C30-F601-6117-2C44-2186643E13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2EBB5F-C32C-DCFA-D064-0AD12EE861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8866FF-0029-3A52-576D-7A2FB1965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4117-3013-FB44-9160-A16A325639AD}" type="datetimeFigureOut">
              <a:rPr lang="en-TW" smtClean="0"/>
              <a:t>2025/3/26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C4311-3E50-F75C-DC76-8E48C6C5F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9FABD-79FA-7BC1-4F18-E9F1FE1BE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AB0C6-9BCE-AB43-A380-5643EBE3467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999748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10DD5-B90C-C20C-29D7-27C79F555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FB831-743B-68CD-CF84-33C0A7678F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8303C-9044-49D9-51A5-CAFD05F79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4117-3013-FB44-9160-A16A325639AD}" type="datetimeFigureOut">
              <a:rPr lang="en-TW" smtClean="0"/>
              <a:t>2025/3/26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7A3C7A-385A-B5EA-F25B-6259CB692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C4F3F-12FA-65B7-68AF-054F37E27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AB0C6-9BCE-AB43-A380-5643EBE3467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483541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DBE83-84C9-04D9-5E56-F0B95E7F6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D46218-16B3-F258-56BF-FE39416D97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22AC9-A301-A290-4696-B170BC779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4117-3013-FB44-9160-A16A325639AD}" type="datetimeFigureOut">
              <a:rPr lang="en-TW" smtClean="0"/>
              <a:t>2025/3/26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26A8A2-26A7-C6BB-7A9F-BB0DAD83A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2D8BE-2060-DE06-A00E-190B3735A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AB0C6-9BCE-AB43-A380-5643EBE3467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99656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7B885-AA13-140B-ECAF-FD1126AC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EB9B1-4449-B2AF-93A9-53B5C54FF4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EC901C-CECF-840D-FD7F-41F78CFDF4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436527-FB36-6AF0-CB44-03EAAC0E0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4117-3013-FB44-9160-A16A325639AD}" type="datetimeFigureOut">
              <a:rPr lang="en-TW" smtClean="0"/>
              <a:t>2025/3/26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4E3B9C-B02A-9225-6472-B0FCE9F04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28FE3A-9339-C6F7-5ABF-42D77FA3D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AB0C6-9BCE-AB43-A380-5643EBE3467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580515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42D7D-1284-97D6-C155-66D911FDC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C1FB4B-C815-C3C5-2BEB-668063B6A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DBE6F-C8E9-FCF3-F9ED-73A39649F6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A3D448-176A-BFBE-25BC-478BBB7E61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B7CA17-412C-444B-137F-E5CCBFDC6F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7A4524-E1AD-F394-C9C7-07E0569B3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4117-3013-FB44-9160-A16A325639AD}" type="datetimeFigureOut">
              <a:rPr lang="en-TW" smtClean="0"/>
              <a:t>2025/3/26</a:t>
            </a:fld>
            <a:endParaRPr lang="en-TW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540387-2E6C-2533-21A4-AEC172BC6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8AEDCA-DACB-2244-23F5-04A25810B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AB0C6-9BCE-AB43-A380-5643EBE3467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716887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07630-01AA-D808-304D-8BED23791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55FE10-6F1F-3E6A-F0D7-67D6A65E6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4117-3013-FB44-9160-A16A325639AD}" type="datetimeFigureOut">
              <a:rPr lang="en-TW" smtClean="0"/>
              <a:t>2025/3/26</a:t>
            </a:fld>
            <a:endParaRPr lang="en-TW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D176FA-96E0-9293-873C-26566FBED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9E6B96-6065-6AF5-94BA-335CF7BE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AB0C6-9BCE-AB43-A380-5643EBE3467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4274678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CC5103-BAF2-DDED-75CF-2D6EBCE40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4117-3013-FB44-9160-A16A325639AD}" type="datetimeFigureOut">
              <a:rPr lang="en-TW" smtClean="0"/>
              <a:t>2025/3/26</a:t>
            </a:fld>
            <a:endParaRPr lang="en-TW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E753A6-8A67-AC1A-3443-8ABA34D73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674048-6E82-4B36-9F3F-BBCB20786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AB0C6-9BCE-AB43-A380-5643EBE3467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581391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CFD81-77AC-0192-10E4-10CACE7C0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E0A6F-6CF1-3C12-E1E9-69500C4C8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9ED9BB-D49D-9D8B-7D82-5BE57E3531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4375E9-510F-D7E2-8AE5-CAA8BCCFE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4117-3013-FB44-9160-A16A325639AD}" type="datetimeFigureOut">
              <a:rPr lang="en-TW" smtClean="0"/>
              <a:t>2025/3/26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66F0D1-0A2E-1ADD-2BA8-6005C2E16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D762BC-6DF6-96F5-B850-E01025F24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AB0C6-9BCE-AB43-A380-5643EBE3467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640345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FAC6-AC66-3B7D-7E83-730F44BE9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EDB5D6-08F4-2796-C80C-3603079A15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25AAF3-61F6-EE5E-BFF9-6835A4E660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43FB4A-37AE-4413-0529-6A2E07800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4117-3013-FB44-9160-A16A325639AD}" type="datetimeFigureOut">
              <a:rPr lang="en-TW" smtClean="0"/>
              <a:t>2025/3/26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C68D11-2ACB-E57C-00E3-501117821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0E463B-EC76-2CC2-B151-EC11DC8EF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AB0C6-9BCE-AB43-A380-5643EBE3467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493863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562E29-0EAF-42F5-4DAA-400953741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421300-883E-7646-6678-302054233E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DFD0A7-26C2-12DE-87E2-0DC899C195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34117-3013-FB44-9160-A16A325639AD}" type="datetimeFigureOut">
              <a:rPr lang="en-TW" smtClean="0"/>
              <a:t>2025/3/26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596C1E-EE2A-4D66-C12C-371D49408B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36E32-A437-0978-D58B-3419F7DFD1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AAB0C6-9BCE-AB43-A380-5643EBE3467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72751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35040-D328-2846-4074-A000269E25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TW" dirty="0"/>
              <a:t>B11115033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B8DC7A-BE54-8B2B-EA2A-FDC2B095CE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055585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3FE2C-DED2-2560-E25A-CB227BBBA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底下的bar與上方的bar，下bar可切換view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9CCB0-A68B-5A01-A672-CBFD3D6342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W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13F3AC9A-03A0-EAB8-FDCC-32B306E1C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0871" y="1460938"/>
            <a:ext cx="3039612" cy="5625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944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9B59E-80FC-F33D-F51A-252952894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左側欄可以打開與關起，可拖移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E9E83F-E591-874D-2E6E-63BD5F150F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73278" y="1274617"/>
            <a:ext cx="3008591" cy="556813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507CBD-FB32-53B8-B79D-933F3126C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8098" y="1274618"/>
            <a:ext cx="3016827" cy="55833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76386C-BB1E-941D-342B-0353FBD19D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8906" y="1274618"/>
            <a:ext cx="3174784" cy="58757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B55F3B9-18E1-A34A-2622-E4FD9B5533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8661" y="1136071"/>
            <a:ext cx="3353694" cy="6206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400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88946-8CC2-E3B5-28F1-A5BD1992A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Home –</a:t>
            </a:r>
            <a:r>
              <a:rPr lang="zh-TW" altLang="en-US" dirty="0"/>
              <a:t> 上下滑動，往下滑隱藏</a:t>
            </a:r>
            <a:r>
              <a:rPr lang="en-US" altLang="zh-TW" dirty="0"/>
              <a:t>bar</a:t>
            </a:r>
            <a:endParaRPr lang="en-TW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1DC598F-E46A-E069-CC65-DD0241E9E5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7671" y="1450427"/>
            <a:ext cx="3039612" cy="5625551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45A170D-FFAE-B39A-5AB2-E072EAA50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5026" y="1450427"/>
            <a:ext cx="3039612" cy="56255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0217205-6EEF-61AA-8739-DDD459F605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2185" y="1450427"/>
            <a:ext cx="3039612" cy="5625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461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29A39-7196-6111-A348-AD6BF1088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Create-往上彈出與往下縮回，底部bar可隨鍵盤上下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0C5E11-1904-AAEB-8AD9-DD81CCE4FE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8600" y="1550896"/>
            <a:ext cx="2848769" cy="5272349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ECCCAE0-522C-17B4-F527-95263A8E2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20" y="1350313"/>
            <a:ext cx="2989300" cy="553243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E42A8CF-44B1-918B-20EC-99E1F5E166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4734" y="858982"/>
            <a:ext cx="3282839" cy="622399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813119A-625C-ADB0-D4CC-D965C2DAF9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6522" y="1036132"/>
            <a:ext cx="3159060" cy="5846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262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6DA20-F922-7DA8-3749-9CF54F616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Inbox</a:t>
            </a:r>
            <a:r>
              <a:rPr lang="en-US" altLang="zh-TW" dirty="0"/>
              <a:t>-</a:t>
            </a:r>
            <a:r>
              <a:rPr lang="zh-TW" altLang="en-US" dirty="0"/>
              <a:t>可左右切換頁面，藍色與頁面會隨著切換移動</a:t>
            </a:r>
            <a:endParaRPr lang="en-TW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6AE747-90A3-E5CC-8782-69ECA7D666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65863"/>
            <a:ext cx="3182802" cy="589055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E7B1B7-ED7B-98E9-09CB-6A7479814A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9796" y="1400714"/>
            <a:ext cx="3266531" cy="60455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70D01E-632F-9E73-9EFE-2E5BB97EEB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1620" y="1365863"/>
            <a:ext cx="3188573" cy="5901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355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43</Words>
  <Application>Microsoft Macintosh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B11115033</vt:lpstr>
      <vt:lpstr>底下的bar與上方的bar，下bar可切換view</vt:lpstr>
      <vt:lpstr>左側欄可以打開與關起，可拖移</vt:lpstr>
      <vt:lpstr>Home – 上下滑動，往下滑隱藏bar</vt:lpstr>
      <vt:lpstr>Create-往上彈出與往下縮回，底部bar可隨鍵盤上下</vt:lpstr>
      <vt:lpstr>Inbox-可左右切換頁面，藍色與頁面會隨著切換移動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B11115033</dc:creator>
  <cp:lastModifiedBy>B11115033</cp:lastModifiedBy>
  <cp:revision>7</cp:revision>
  <dcterms:created xsi:type="dcterms:W3CDTF">2025-03-26T15:35:06Z</dcterms:created>
  <dcterms:modified xsi:type="dcterms:W3CDTF">2025-03-26T16:00:44Z</dcterms:modified>
</cp:coreProperties>
</file>

<file path=docProps/thumbnail.jpeg>
</file>